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95" r:id="rId3"/>
    <p:sldId id="296" r:id="rId4"/>
    <p:sldId id="277" r:id="rId5"/>
    <p:sldId id="281" r:id="rId6"/>
    <p:sldId id="289" r:id="rId7"/>
    <p:sldId id="290" r:id="rId8"/>
    <p:sldId id="291" r:id="rId9"/>
    <p:sldId id="292" r:id="rId10"/>
    <p:sldId id="293" r:id="rId11"/>
    <p:sldId id="294" r:id="rId12"/>
    <p:sldId id="27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BD261D-9A40-454B-826C-AC29033B9C7B}" type="doc">
      <dgm:prSet loTypeId="urn:microsoft.com/office/officeart/2005/8/layout/orgChart1" loCatId="hierarchy" qsTypeId="urn:microsoft.com/office/officeart/2005/8/quickstyle/simple4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23A0A37B-00E0-43C1-AC05-90BDC3C92BF2}">
      <dgm:prSet phldrT="[Текст]" custT="1"/>
      <dgm:spPr/>
      <dgm:t>
        <a:bodyPr/>
        <a:lstStyle/>
        <a:p>
          <a:pPr algn="ctr"/>
          <a:r>
            <a:rPr lang="ru-RU" sz="2400" dirty="0" smtClean="0">
              <a:solidFill>
                <a:schemeClr val="bg1"/>
              </a:solidFill>
            </a:rPr>
            <a:t>Элементы риска</a:t>
          </a:r>
          <a:endParaRPr lang="ru-RU" sz="2400" dirty="0">
            <a:solidFill>
              <a:schemeClr val="bg1"/>
            </a:solidFill>
          </a:endParaRPr>
        </a:p>
      </dgm:t>
    </dgm:pt>
    <dgm:pt modelId="{A676C100-3010-4E43-8500-92491876F47C}" type="parTrans" cxnId="{2348D620-BFD6-4F12-BD3C-1FA5FB4C7DE2}">
      <dgm:prSet/>
      <dgm:spPr/>
      <dgm:t>
        <a:bodyPr/>
        <a:lstStyle/>
        <a:p>
          <a:endParaRPr lang="ru-RU"/>
        </a:p>
      </dgm:t>
    </dgm:pt>
    <dgm:pt modelId="{06D0C8BC-BA85-453A-BC9A-7CEC243B2F76}" type="sibTrans" cxnId="{2348D620-BFD6-4F12-BD3C-1FA5FB4C7DE2}">
      <dgm:prSet/>
      <dgm:spPr/>
      <dgm:t>
        <a:bodyPr/>
        <a:lstStyle/>
        <a:p>
          <a:endParaRPr lang="ru-RU"/>
        </a:p>
      </dgm:t>
    </dgm:pt>
    <dgm:pt modelId="{78828D8E-668D-4F72-B692-56605E0D3EC9}" type="asst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+mn-lt"/>
              <a:ea typeface="Times New Roman"/>
              <a:cs typeface="Courier New" pitchFamily="49" charset="0"/>
            </a:rPr>
            <a:t>возможность отклонения от предполагаемой цели, ради которой осуществлялась выбранная альтернатива</a:t>
          </a:r>
          <a:endParaRPr lang="ru-RU" sz="2000" dirty="0">
            <a:latin typeface="+mn-lt"/>
            <a:cs typeface="Courier New" pitchFamily="49" charset="0"/>
          </a:endParaRPr>
        </a:p>
      </dgm:t>
    </dgm:pt>
    <dgm:pt modelId="{97AFE9F9-653A-430D-B9CE-5C6139216BB9}" type="parTrans" cxnId="{F34559D3-4D02-4F26-A1BC-CAB186AAB993}">
      <dgm:prSet/>
      <dgm:spPr/>
      <dgm:t>
        <a:bodyPr/>
        <a:lstStyle/>
        <a:p>
          <a:endParaRPr lang="ru-RU"/>
        </a:p>
      </dgm:t>
    </dgm:pt>
    <dgm:pt modelId="{CBFBD6D8-6307-48E2-9C41-7CF9B9F1DE79}" type="sibTrans" cxnId="{F34559D3-4D02-4F26-A1BC-CAB186AAB993}">
      <dgm:prSet/>
      <dgm:spPr/>
      <dgm:t>
        <a:bodyPr/>
        <a:lstStyle/>
        <a:p>
          <a:endParaRPr lang="ru-RU"/>
        </a:p>
      </dgm:t>
    </dgm:pt>
    <dgm:pt modelId="{7CAAA681-D100-4C08-9DE1-C5ADEBD864D9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Calibri" pitchFamily="34" charset="0"/>
              <a:ea typeface="Times New Roman"/>
              <a:cs typeface="Times New Roman"/>
            </a:rPr>
            <a:t>вероятность достижения желаемого результата</a:t>
          </a:r>
          <a:endParaRPr lang="ru-RU" sz="2000" dirty="0">
            <a:latin typeface="Calibri" pitchFamily="34" charset="0"/>
          </a:endParaRPr>
        </a:p>
      </dgm:t>
    </dgm:pt>
    <dgm:pt modelId="{93E7A78D-6F53-431E-9B94-00D5DD02CD26}" type="parTrans" cxnId="{F66539BF-7E23-4886-9B1D-C9EB29AABF8D}">
      <dgm:prSet/>
      <dgm:spPr/>
      <dgm:t>
        <a:bodyPr/>
        <a:lstStyle/>
        <a:p>
          <a:endParaRPr lang="ru-RU"/>
        </a:p>
      </dgm:t>
    </dgm:pt>
    <dgm:pt modelId="{B08C5825-0987-48FD-960F-A418ADB7FA4E}" type="sibTrans" cxnId="{F66539BF-7E23-4886-9B1D-C9EB29AABF8D}">
      <dgm:prSet/>
      <dgm:spPr/>
      <dgm:t>
        <a:bodyPr/>
        <a:lstStyle/>
        <a:p>
          <a:endParaRPr lang="ru-RU"/>
        </a:p>
      </dgm:t>
    </dgm:pt>
    <dgm:pt modelId="{CF7A8214-F4AD-49ED-ADA1-D8386647CFFE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Calibri" pitchFamily="34" charset="0"/>
              <a:ea typeface="Times New Roman"/>
              <a:cs typeface="Times New Roman"/>
            </a:rPr>
            <a:t>отсутствие уверенности в достижении поставленной цели</a:t>
          </a:r>
          <a:endParaRPr lang="ru-RU" sz="2000" dirty="0">
            <a:latin typeface="Calibri" pitchFamily="34" charset="0"/>
          </a:endParaRPr>
        </a:p>
      </dgm:t>
    </dgm:pt>
    <dgm:pt modelId="{964FE1D2-984A-4AFB-AF77-DA5F8D68C4BE}" type="parTrans" cxnId="{D22F2FF1-38B7-4E7D-ABB3-34957F3FF379}">
      <dgm:prSet/>
      <dgm:spPr/>
      <dgm:t>
        <a:bodyPr/>
        <a:lstStyle/>
        <a:p>
          <a:endParaRPr lang="ru-RU"/>
        </a:p>
      </dgm:t>
    </dgm:pt>
    <dgm:pt modelId="{2BFD974F-0FB5-4AD2-8793-610A607C3103}" type="sibTrans" cxnId="{D22F2FF1-38B7-4E7D-ABB3-34957F3FF379}">
      <dgm:prSet/>
      <dgm:spPr/>
      <dgm:t>
        <a:bodyPr/>
        <a:lstStyle/>
        <a:p>
          <a:endParaRPr lang="ru-RU"/>
        </a:p>
      </dgm:t>
    </dgm:pt>
    <dgm:pt modelId="{014AF013-64A6-4163-8745-298185FC57C7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Calibri" pitchFamily="34" charset="0"/>
              <a:ea typeface="Times New Roman"/>
              <a:cs typeface="Times New Roman"/>
            </a:rPr>
            <a:t>возможность материальных, нравственных и др. потерь, связанных с осуществлением выбранной в условиях неопределенности альтернативы</a:t>
          </a:r>
          <a:endParaRPr lang="ru-RU" sz="2000" dirty="0">
            <a:latin typeface="Calibri" pitchFamily="34" charset="0"/>
          </a:endParaRPr>
        </a:p>
      </dgm:t>
    </dgm:pt>
    <dgm:pt modelId="{6E0BCFBE-E497-4C3A-9F24-AC687D050436}" type="parTrans" cxnId="{B1C777EA-12D7-4062-BC9A-C0D26F578DB6}">
      <dgm:prSet/>
      <dgm:spPr/>
      <dgm:t>
        <a:bodyPr/>
        <a:lstStyle/>
        <a:p>
          <a:endParaRPr lang="ru-RU"/>
        </a:p>
      </dgm:t>
    </dgm:pt>
    <dgm:pt modelId="{7235E532-4963-4008-8A2F-8C403D4C2DEA}" type="sibTrans" cxnId="{B1C777EA-12D7-4062-BC9A-C0D26F578DB6}">
      <dgm:prSet/>
      <dgm:spPr/>
      <dgm:t>
        <a:bodyPr/>
        <a:lstStyle/>
        <a:p>
          <a:endParaRPr lang="ru-RU"/>
        </a:p>
      </dgm:t>
    </dgm:pt>
    <dgm:pt modelId="{B9AF4434-9836-4828-919C-976B60BF68AB}" type="pres">
      <dgm:prSet presAssocID="{5EBD261D-9A40-454B-826C-AC29033B9C7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C265A95-AD81-4F70-9412-520C4A823D10}" type="pres">
      <dgm:prSet presAssocID="{23A0A37B-00E0-43C1-AC05-90BDC3C92BF2}" presName="hierRoot1" presStyleCnt="0">
        <dgm:presLayoutVars>
          <dgm:hierBranch val="init"/>
        </dgm:presLayoutVars>
      </dgm:prSet>
      <dgm:spPr/>
    </dgm:pt>
    <dgm:pt modelId="{56432C79-3A69-4898-AD40-0579F3A5714B}" type="pres">
      <dgm:prSet presAssocID="{23A0A37B-00E0-43C1-AC05-90BDC3C92BF2}" presName="rootComposite1" presStyleCnt="0"/>
      <dgm:spPr/>
    </dgm:pt>
    <dgm:pt modelId="{DE1F41F3-5E3C-4D4D-ABB0-D3FCFAB15F85}" type="pres">
      <dgm:prSet presAssocID="{23A0A37B-00E0-43C1-AC05-90BDC3C92BF2}" presName="rootText1" presStyleLbl="node0" presStyleIdx="0" presStyleCnt="1" custScaleX="226961" custScaleY="1126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A55D62-9EAF-4DF1-AA6A-426D4394FE83}" type="pres">
      <dgm:prSet presAssocID="{23A0A37B-00E0-43C1-AC05-90BDC3C92BF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AA94DBA-070E-4A7F-AF9B-3C1D2E903224}" type="pres">
      <dgm:prSet presAssocID="{23A0A37B-00E0-43C1-AC05-90BDC3C92BF2}" presName="hierChild2" presStyleCnt="0"/>
      <dgm:spPr/>
    </dgm:pt>
    <dgm:pt modelId="{D68BDBDC-0F0E-4748-B433-BC0649CBDE2E}" type="pres">
      <dgm:prSet presAssocID="{93E7A78D-6F53-431E-9B94-00D5DD02CD26}" presName="Name37" presStyleLbl="parChTrans1D2" presStyleIdx="0" presStyleCnt="4"/>
      <dgm:spPr/>
      <dgm:t>
        <a:bodyPr/>
        <a:lstStyle/>
        <a:p>
          <a:endParaRPr lang="ru-RU"/>
        </a:p>
      </dgm:t>
    </dgm:pt>
    <dgm:pt modelId="{0A410413-AB92-44C7-B44E-A2F31F2D1633}" type="pres">
      <dgm:prSet presAssocID="{7CAAA681-D100-4C08-9DE1-C5ADEBD864D9}" presName="hierRoot2" presStyleCnt="0">
        <dgm:presLayoutVars>
          <dgm:hierBranch val="init"/>
        </dgm:presLayoutVars>
      </dgm:prSet>
      <dgm:spPr/>
    </dgm:pt>
    <dgm:pt modelId="{971C8DB6-DF53-4004-9E6C-E91C0B740842}" type="pres">
      <dgm:prSet presAssocID="{7CAAA681-D100-4C08-9DE1-C5ADEBD864D9}" presName="rootComposite" presStyleCnt="0"/>
      <dgm:spPr/>
    </dgm:pt>
    <dgm:pt modelId="{A3F2C7B7-E197-4F6C-89BD-F1B4F32C0DFF}" type="pres">
      <dgm:prSet presAssocID="{7CAAA681-D100-4C08-9DE1-C5ADEBD864D9}" presName="rootText" presStyleLbl="node2" presStyleIdx="0" presStyleCnt="3" custScaleX="102845" custScaleY="1215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F42F83-48B9-4652-9D30-845A84991D07}" type="pres">
      <dgm:prSet presAssocID="{7CAAA681-D100-4C08-9DE1-C5ADEBD864D9}" presName="rootConnector" presStyleLbl="node2" presStyleIdx="0" presStyleCnt="3"/>
      <dgm:spPr/>
      <dgm:t>
        <a:bodyPr/>
        <a:lstStyle/>
        <a:p>
          <a:endParaRPr lang="ru-RU"/>
        </a:p>
      </dgm:t>
    </dgm:pt>
    <dgm:pt modelId="{DA7D151F-6A74-4E4C-AF7E-858F589FFED6}" type="pres">
      <dgm:prSet presAssocID="{7CAAA681-D100-4C08-9DE1-C5ADEBD864D9}" presName="hierChild4" presStyleCnt="0"/>
      <dgm:spPr/>
    </dgm:pt>
    <dgm:pt modelId="{CD498609-F56C-4D86-BDCD-F62DF268DD49}" type="pres">
      <dgm:prSet presAssocID="{7CAAA681-D100-4C08-9DE1-C5ADEBD864D9}" presName="hierChild5" presStyleCnt="0"/>
      <dgm:spPr/>
    </dgm:pt>
    <dgm:pt modelId="{D790DD73-16E3-49A5-BD68-4C18FDE10348}" type="pres">
      <dgm:prSet presAssocID="{964FE1D2-984A-4AFB-AF77-DA5F8D68C4BE}" presName="Name37" presStyleLbl="parChTrans1D2" presStyleIdx="1" presStyleCnt="4"/>
      <dgm:spPr/>
      <dgm:t>
        <a:bodyPr/>
        <a:lstStyle/>
        <a:p>
          <a:endParaRPr lang="ru-RU"/>
        </a:p>
      </dgm:t>
    </dgm:pt>
    <dgm:pt modelId="{F73D7DA8-B86B-4CAF-845D-03D8D14CED8D}" type="pres">
      <dgm:prSet presAssocID="{CF7A8214-F4AD-49ED-ADA1-D8386647CFFE}" presName="hierRoot2" presStyleCnt="0">
        <dgm:presLayoutVars>
          <dgm:hierBranch val="init"/>
        </dgm:presLayoutVars>
      </dgm:prSet>
      <dgm:spPr/>
    </dgm:pt>
    <dgm:pt modelId="{311EEB63-9247-487B-8A80-72EFAAB510FD}" type="pres">
      <dgm:prSet presAssocID="{CF7A8214-F4AD-49ED-ADA1-D8386647CFFE}" presName="rootComposite" presStyleCnt="0"/>
      <dgm:spPr/>
    </dgm:pt>
    <dgm:pt modelId="{86DB7ADF-E670-45E1-9CD3-36EEB14998F7}" type="pres">
      <dgm:prSet presAssocID="{CF7A8214-F4AD-49ED-ADA1-D8386647CFFE}" presName="rootText" presStyleLbl="node2" presStyleIdx="1" presStyleCnt="3" custScaleX="105805" custScaleY="1569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DE9C00-E057-45A8-9647-DC36CDD82774}" type="pres">
      <dgm:prSet presAssocID="{CF7A8214-F4AD-49ED-ADA1-D8386647CFFE}" presName="rootConnector" presStyleLbl="node2" presStyleIdx="1" presStyleCnt="3"/>
      <dgm:spPr/>
      <dgm:t>
        <a:bodyPr/>
        <a:lstStyle/>
        <a:p>
          <a:endParaRPr lang="ru-RU"/>
        </a:p>
      </dgm:t>
    </dgm:pt>
    <dgm:pt modelId="{21EEC206-20F3-45A9-A7AE-5C818A401D5D}" type="pres">
      <dgm:prSet presAssocID="{CF7A8214-F4AD-49ED-ADA1-D8386647CFFE}" presName="hierChild4" presStyleCnt="0"/>
      <dgm:spPr/>
    </dgm:pt>
    <dgm:pt modelId="{FDC4A46A-EEDB-431A-8AF5-309FD88E4670}" type="pres">
      <dgm:prSet presAssocID="{CF7A8214-F4AD-49ED-ADA1-D8386647CFFE}" presName="hierChild5" presStyleCnt="0"/>
      <dgm:spPr/>
    </dgm:pt>
    <dgm:pt modelId="{C9CCBD8E-4E2F-4E2A-A35E-CAF441E5433B}" type="pres">
      <dgm:prSet presAssocID="{6E0BCFBE-E497-4C3A-9F24-AC687D050436}" presName="Name37" presStyleLbl="parChTrans1D2" presStyleIdx="2" presStyleCnt="4"/>
      <dgm:spPr/>
      <dgm:t>
        <a:bodyPr/>
        <a:lstStyle/>
        <a:p>
          <a:endParaRPr lang="ru-RU"/>
        </a:p>
      </dgm:t>
    </dgm:pt>
    <dgm:pt modelId="{67D4721C-6AB0-4B5D-8D52-D744039520C8}" type="pres">
      <dgm:prSet presAssocID="{014AF013-64A6-4163-8745-298185FC57C7}" presName="hierRoot2" presStyleCnt="0">
        <dgm:presLayoutVars>
          <dgm:hierBranch val="init"/>
        </dgm:presLayoutVars>
      </dgm:prSet>
      <dgm:spPr/>
    </dgm:pt>
    <dgm:pt modelId="{2067BB45-B297-4E58-8C9B-8B33CA62C880}" type="pres">
      <dgm:prSet presAssocID="{014AF013-64A6-4163-8745-298185FC57C7}" presName="rootComposite" presStyleCnt="0"/>
      <dgm:spPr/>
    </dgm:pt>
    <dgm:pt modelId="{FBE1A1F2-1303-43D4-BFF7-3F1E7F742AD6}" type="pres">
      <dgm:prSet presAssocID="{014AF013-64A6-4163-8745-298185FC57C7}" presName="rootText" presStyleLbl="node2" presStyleIdx="2" presStyleCnt="3" custScaleX="140774" custScaleY="26676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6E4E63-A129-4827-8802-161EE55B553C}" type="pres">
      <dgm:prSet presAssocID="{014AF013-64A6-4163-8745-298185FC57C7}" presName="rootConnector" presStyleLbl="node2" presStyleIdx="2" presStyleCnt="3"/>
      <dgm:spPr/>
      <dgm:t>
        <a:bodyPr/>
        <a:lstStyle/>
        <a:p>
          <a:endParaRPr lang="ru-RU"/>
        </a:p>
      </dgm:t>
    </dgm:pt>
    <dgm:pt modelId="{03D40028-2404-4450-B1D7-32F416CBA96E}" type="pres">
      <dgm:prSet presAssocID="{014AF013-64A6-4163-8745-298185FC57C7}" presName="hierChild4" presStyleCnt="0"/>
      <dgm:spPr/>
    </dgm:pt>
    <dgm:pt modelId="{29508CF3-20A3-49BB-BDCF-FE4F7A5CE896}" type="pres">
      <dgm:prSet presAssocID="{014AF013-64A6-4163-8745-298185FC57C7}" presName="hierChild5" presStyleCnt="0"/>
      <dgm:spPr/>
    </dgm:pt>
    <dgm:pt modelId="{90DE7908-0031-4B83-AF48-73A9F2E45197}" type="pres">
      <dgm:prSet presAssocID="{23A0A37B-00E0-43C1-AC05-90BDC3C92BF2}" presName="hierChild3" presStyleCnt="0"/>
      <dgm:spPr/>
    </dgm:pt>
    <dgm:pt modelId="{1E2A1847-36C3-470D-AFE7-496081720439}" type="pres">
      <dgm:prSet presAssocID="{97AFE9F9-653A-430D-B9CE-5C6139216BB9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13A0BC4E-1AB3-4E0B-9550-79590DB1B310}" type="pres">
      <dgm:prSet presAssocID="{78828D8E-668D-4F72-B692-56605E0D3EC9}" presName="hierRoot3" presStyleCnt="0">
        <dgm:presLayoutVars>
          <dgm:hierBranch val="init"/>
        </dgm:presLayoutVars>
      </dgm:prSet>
      <dgm:spPr/>
    </dgm:pt>
    <dgm:pt modelId="{C15B695A-6323-4F86-A8FF-32FED7C12628}" type="pres">
      <dgm:prSet presAssocID="{78828D8E-668D-4F72-B692-56605E0D3EC9}" presName="rootComposite3" presStyleCnt="0"/>
      <dgm:spPr/>
    </dgm:pt>
    <dgm:pt modelId="{50AFB2C8-5562-47D9-93D6-44DCC01938F1}" type="pres">
      <dgm:prSet presAssocID="{78828D8E-668D-4F72-B692-56605E0D3EC9}" presName="rootText3" presStyleLbl="asst1" presStyleIdx="0" presStyleCnt="1" custScaleX="187869" custScaleY="1194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C3F0C4-5030-446D-95BF-2741011A638C}" type="pres">
      <dgm:prSet presAssocID="{78828D8E-668D-4F72-B692-56605E0D3EC9}" presName="rootConnector3" presStyleLbl="asst1" presStyleIdx="0" presStyleCnt="1"/>
      <dgm:spPr/>
      <dgm:t>
        <a:bodyPr/>
        <a:lstStyle/>
        <a:p>
          <a:endParaRPr lang="ru-RU"/>
        </a:p>
      </dgm:t>
    </dgm:pt>
    <dgm:pt modelId="{7DC0BA3E-8C63-449D-820C-1DA2CE5C42EA}" type="pres">
      <dgm:prSet presAssocID="{78828D8E-668D-4F72-B692-56605E0D3EC9}" presName="hierChild6" presStyleCnt="0"/>
      <dgm:spPr/>
    </dgm:pt>
    <dgm:pt modelId="{8A3CF0EF-078F-4B23-A401-AB655DD80341}" type="pres">
      <dgm:prSet presAssocID="{78828D8E-668D-4F72-B692-56605E0D3EC9}" presName="hierChild7" presStyleCnt="0"/>
      <dgm:spPr/>
    </dgm:pt>
  </dgm:ptLst>
  <dgm:cxnLst>
    <dgm:cxn modelId="{D8BBC16C-FE5D-45CC-B3A7-AE46C1E3D87A}" type="presOf" srcId="{7CAAA681-D100-4C08-9DE1-C5ADEBD864D9}" destId="{A3F2C7B7-E197-4F6C-89BD-F1B4F32C0DFF}" srcOrd="0" destOrd="0" presId="urn:microsoft.com/office/officeart/2005/8/layout/orgChart1"/>
    <dgm:cxn modelId="{F66539BF-7E23-4886-9B1D-C9EB29AABF8D}" srcId="{23A0A37B-00E0-43C1-AC05-90BDC3C92BF2}" destId="{7CAAA681-D100-4C08-9DE1-C5ADEBD864D9}" srcOrd="1" destOrd="0" parTransId="{93E7A78D-6F53-431E-9B94-00D5DD02CD26}" sibTransId="{B08C5825-0987-48FD-960F-A418ADB7FA4E}"/>
    <dgm:cxn modelId="{7EA2426A-60D6-4FBB-8675-736B3986CE13}" type="presOf" srcId="{964FE1D2-984A-4AFB-AF77-DA5F8D68C4BE}" destId="{D790DD73-16E3-49A5-BD68-4C18FDE10348}" srcOrd="0" destOrd="0" presId="urn:microsoft.com/office/officeart/2005/8/layout/orgChart1"/>
    <dgm:cxn modelId="{BC094279-811B-4C6A-82D7-D4AD8052DE2D}" type="presOf" srcId="{5EBD261D-9A40-454B-826C-AC29033B9C7B}" destId="{B9AF4434-9836-4828-919C-976B60BF68AB}" srcOrd="0" destOrd="0" presId="urn:microsoft.com/office/officeart/2005/8/layout/orgChart1"/>
    <dgm:cxn modelId="{544E1761-5205-46BF-ACFA-FAA041153E79}" type="presOf" srcId="{23A0A37B-00E0-43C1-AC05-90BDC3C92BF2}" destId="{25A55D62-9EAF-4DF1-AA6A-426D4394FE83}" srcOrd="1" destOrd="0" presId="urn:microsoft.com/office/officeart/2005/8/layout/orgChart1"/>
    <dgm:cxn modelId="{F34559D3-4D02-4F26-A1BC-CAB186AAB993}" srcId="{23A0A37B-00E0-43C1-AC05-90BDC3C92BF2}" destId="{78828D8E-668D-4F72-B692-56605E0D3EC9}" srcOrd="0" destOrd="0" parTransId="{97AFE9F9-653A-430D-B9CE-5C6139216BB9}" sibTransId="{CBFBD6D8-6307-48E2-9C41-7CF9B9F1DE79}"/>
    <dgm:cxn modelId="{5ADB25D1-F5F1-4DAC-A594-346253E5ADFC}" type="presOf" srcId="{78828D8E-668D-4F72-B692-56605E0D3EC9}" destId="{50AFB2C8-5562-47D9-93D6-44DCC01938F1}" srcOrd="0" destOrd="0" presId="urn:microsoft.com/office/officeart/2005/8/layout/orgChart1"/>
    <dgm:cxn modelId="{EC7731DC-5E8E-4E3E-B35E-2611ED47EFD0}" type="presOf" srcId="{78828D8E-668D-4F72-B692-56605E0D3EC9}" destId="{2BC3F0C4-5030-446D-95BF-2741011A638C}" srcOrd="1" destOrd="0" presId="urn:microsoft.com/office/officeart/2005/8/layout/orgChart1"/>
    <dgm:cxn modelId="{F88EF048-0735-4442-86D4-332AAC3F69D4}" type="presOf" srcId="{014AF013-64A6-4163-8745-298185FC57C7}" destId="{846E4E63-A129-4827-8802-161EE55B553C}" srcOrd="1" destOrd="0" presId="urn:microsoft.com/office/officeart/2005/8/layout/orgChart1"/>
    <dgm:cxn modelId="{B1C777EA-12D7-4062-BC9A-C0D26F578DB6}" srcId="{23A0A37B-00E0-43C1-AC05-90BDC3C92BF2}" destId="{014AF013-64A6-4163-8745-298185FC57C7}" srcOrd="3" destOrd="0" parTransId="{6E0BCFBE-E497-4C3A-9F24-AC687D050436}" sibTransId="{7235E532-4963-4008-8A2F-8C403D4C2DEA}"/>
    <dgm:cxn modelId="{2348D620-BFD6-4F12-BD3C-1FA5FB4C7DE2}" srcId="{5EBD261D-9A40-454B-826C-AC29033B9C7B}" destId="{23A0A37B-00E0-43C1-AC05-90BDC3C92BF2}" srcOrd="0" destOrd="0" parTransId="{A676C100-3010-4E43-8500-92491876F47C}" sibTransId="{06D0C8BC-BA85-453A-BC9A-7CEC243B2F76}"/>
    <dgm:cxn modelId="{5EEF8E55-0EE9-4A68-A1D3-BD139C18650C}" type="presOf" srcId="{CF7A8214-F4AD-49ED-ADA1-D8386647CFFE}" destId="{86DB7ADF-E670-45E1-9CD3-36EEB14998F7}" srcOrd="0" destOrd="0" presId="urn:microsoft.com/office/officeart/2005/8/layout/orgChart1"/>
    <dgm:cxn modelId="{AB54F4CC-13A4-40E1-9ED2-5828D09AD9CD}" type="presOf" srcId="{014AF013-64A6-4163-8745-298185FC57C7}" destId="{FBE1A1F2-1303-43D4-BFF7-3F1E7F742AD6}" srcOrd="0" destOrd="0" presId="urn:microsoft.com/office/officeart/2005/8/layout/orgChart1"/>
    <dgm:cxn modelId="{D4D9B1FF-DF34-481D-A626-753093895B5F}" type="presOf" srcId="{93E7A78D-6F53-431E-9B94-00D5DD02CD26}" destId="{D68BDBDC-0F0E-4748-B433-BC0649CBDE2E}" srcOrd="0" destOrd="0" presId="urn:microsoft.com/office/officeart/2005/8/layout/orgChart1"/>
    <dgm:cxn modelId="{4B980E61-5B57-468A-B830-BE764133514B}" type="presOf" srcId="{97AFE9F9-653A-430D-B9CE-5C6139216BB9}" destId="{1E2A1847-36C3-470D-AFE7-496081720439}" srcOrd="0" destOrd="0" presId="urn:microsoft.com/office/officeart/2005/8/layout/orgChart1"/>
    <dgm:cxn modelId="{E4A9D229-7A25-4FE3-AF17-0EF3D5655D62}" type="presOf" srcId="{6E0BCFBE-E497-4C3A-9F24-AC687D050436}" destId="{C9CCBD8E-4E2F-4E2A-A35E-CAF441E5433B}" srcOrd="0" destOrd="0" presId="urn:microsoft.com/office/officeart/2005/8/layout/orgChart1"/>
    <dgm:cxn modelId="{D22F2FF1-38B7-4E7D-ABB3-34957F3FF379}" srcId="{23A0A37B-00E0-43C1-AC05-90BDC3C92BF2}" destId="{CF7A8214-F4AD-49ED-ADA1-D8386647CFFE}" srcOrd="2" destOrd="0" parTransId="{964FE1D2-984A-4AFB-AF77-DA5F8D68C4BE}" sibTransId="{2BFD974F-0FB5-4AD2-8793-610A607C3103}"/>
    <dgm:cxn modelId="{8B929707-07B5-44B9-8BB9-83C62DBF13F7}" type="presOf" srcId="{CF7A8214-F4AD-49ED-ADA1-D8386647CFFE}" destId="{79DE9C00-E057-45A8-9647-DC36CDD82774}" srcOrd="1" destOrd="0" presId="urn:microsoft.com/office/officeart/2005/8/layout/orgChart1"/>
    <dgm:cxn modelId="{EE5A1942-FFEF-474A-A013-924C2DE863C7}" type="presOf" srcId="{23A0A37B-00E0-43C1-AC05-90BDC3C92BF2}" destId="{DE1F41F3-5E3C-4D4D-ABB0-D3FCFAB15F85}" srcOrd="0" destOrd="0" presId="urn:microsoft.com/office/officeart/2005/8/layout/orgChart1"/>
    <dgm:cxn modelId="{C91FAE57-D959-4E3C-B549-2DB1C1CAA869}" type="presOf" srcId="{7CAAA681-D100-4C08-9DE1-C5ADEBD864D9}" destId="{6FF42F83-48B9-4652-9D30-845A84991D07}" srcOrd="1" destOrd="0" presId="urn:microsoft.com/office/officeart/2005/8/layout/orgChart1"/>
    <dgm:cxn modelId="{757C27B8-0AE2-42F6-83C9-DDFB67AE4894}" type="presParOf" srcId="{B9AF4434-9836-4828-919C-976B60BF68AB}" destId="{EC265A95-AD81-4F70-9412-520C4A823D10}" srcOrd="0" destOrd="0" presId="urn:microsoft.com/office/officeart/2005/8/layout/orgChart1"/>
    <dgm:cxn modelId="{C5C0B6B4-A153-4E4C-90BE-EC66BA416015}" type="presParOf" srcId="{EC265A95-AD81-4F70-9412-520C4A823D10}" destId="{56432C79-3A69-4898-AD40-0579F3A5714B}" srcOrd="0" destOrd="0" presId="urn:microsoft.com/office/officeart/2005/8/layout/orgChart1"/>
    <dgm:cxn modelId="{4F2C6AD9-7DD8-42CC-A422-6BF3F51C5EDB}" type="presParOf" srcId="{56432C79-3A69-4898-AD40-0579F3A5714B}" destId="{DE1F41F3-5E3C-4D4D-ABB0-D3FCFAB15F85}" srcOrd="0" destOrd="0" presId="urn:microsoft.com/office/officeart/2005/8/layout/orgChart1"/>
    <dgm:cxn modelId="{1932B814-7078-45A2-BA1A-CF40403122E6}" type="presParOf" srcId="{56432C79-3A69-4898-AD40-0579F3A5714B}" destId="{25A55D62-9EAF-4DF1-AA6A-426D4394FE83}" srcOrd="1" destOrd="0" presId="urn:microsoft.com/office/officeart/2005/8/layout/orgChart1"/>
    <dgm:cxn modelId="{49ADAF0E-5FEF-4F32-B446-99247B911545}" type="presParOf" srcId="{EC265A95-AD81-4F70-9412-520C4A823D10}" destId="{9AA94DBA-070E-4A7F-AF9B-3C1D2E903224}" srcOrd="1" destOrd="0" presId="urn:microsoft.com/office/officeart/2005/8/layout/orgChart1"/>
    <dgm:cxn modelId="{145DB607-C970-4A09-9F60-5176637FBB0D}" type="presParOf" srcId="{9AA94DBA-070E-4A7F-AF9B-3C1D2E903224}" destId="{D68BDBDC-0F0E-4748-B433-BC0649CBDE2E}" srcOrd="0" destOrd="0" presId="urn:microsoft.com/office/officeart/2005/8/layout/orgChart1"/>
    <dgm:cxn modelId="{0048B509-3AD1-4B39-8333-7B16629F6A2A}" type="presParOf" srcId="{9AA94DBA-070E-4A7F-AF9B-3C1D2E903224}" destId="{0A410413-AB92-44C7-B44E-A2F31F2D1633}" srcOrd="1" destOrd="0" presId="urn:microsoft.com/office/officeart/2005/8/layout/orgChart1"/>
    <dgm:cxn modelId="{C092D0CF-7E0D-4675-8FB2-C3471C29A625}" type="presParOf" srcId="{0A410413-AB92-44C7-B44E-A2F31F2D1633}" destId="{971C8DB6-DF53-4004-9E6C-E91C0B740842}" srcOrd="0" destOrd="0" presId="urn:microsoft.com/office/officeart/2005/8/layout/orgChart1"/>
    <dgm:cxn modelId="{D5432409-F4E9-43E1-92AA-17675F1E8030}" type="presParOf" srcId="{971C8DB6-DF53-4004-9E6C-E91C0B740842}" destId="{A3F2C7B7-E197-4F6C-89BD-F1B4F32C0DFF}" srcOrd="0" destOrd="0" presId="urn:microsoft.com/office/officeart/2005/8/layout/orgChart1"/>
    <dgm:cxn modelId="{9CB59F2F-37E1-4630-9CBA-2E8E7B2CA722}" type="presParOf" srcId="{971C8DB6-DF53-4004-9E6C-E91C0B740842}" destId="{6FF42F83-48B9-4652-9D30-845A84991D07}" srcOrd="1" destOrd="0" presId="urn:microsoft.com/office/officeart/2005/8/layout/orgChart1"/>
    <dgm:cxn modelId="{1562FC65-1BC7-45FE-84C2-1AD166611B20}" type="presParOf" srcId="{0A410413-AB92-44C7-B44E-A2F31F2D1633}" destId="{DA7D151F-6A74-4E4C-AF7E-858F589FFED6}" srcOrd="1" destOrd="0" presId="urn:microsoft.com/office/officeart/2005/8/layout/orgChart1"/>
    <dgm:cxn modelId="{C79A0CCA-46E4-476A-868F-E8413A49C8A5}" type="presParOf" srcId="{0A410413-AB92-44C7-B44E-A2F31F2D1633}" destId="{CD498609-F56C-4D86-BDCD-F62DF268DD49}" srcOrd="2" destOrd="0" presId="urn:microsoft.com/office/officeart/2005/8/layout/orgChart1"/>
    <dgm:cxn modelId="{5C00D67D-D748-4D42-B4B1-7186E628824D}" type="presParOf" srcId="{9AA94DBA-070E-4A7F-AF9B-3C1D2E903224}" destId="{D790DD73-16E3-49A5-BD68-4C18FDE10348}" srcOrd="2" destOrd="0" presId="urn:microsoft.com/office/officeart/2005/8/layout/orgChart1"/>
    <dgm:cxn modelId="{4196BB18-98F8-4D27-AD54-5900F4BBC645}" type="presParOf" srcId="{9AA94DBA-070E-4A7F-AF9B-3C1D2E903224}" destId="{F73D7DA8-B86B-4CAF-845D-03D8D14CED8D}" srcOrd="3" destOrd="0" presId="urn:microsoft.com/office/officeart/2005/8/layout/orgChart1"/>
    <dgm:cxn modelId="{B58D2FAA-A70E-4BF7-AB1B-7CEB109AECB7}" type="presParOf" srcId="{F73D7DA8-B86B-4CAF-845D-03D8D14CED8D}" destId="{311EEB63-9247-487B-8A80-72EFAAB510FD}" srcOrd="0" destOrd="0" presId="urn:microsoft.com/office/officeart/2005/8/layout/orgChart1"/>
    <dgm:cxn modelId="{D755AAB5-8AD6-43E3-9678-AF1B3ED5C45A}" type="presParOf" srcId="{311EEB63-9247-487B-8A80-72EFAAB510FD}" destId="{86DB7ADF-E670-45E1-9CD3-36EEB14998F7}" srcOrd="0" destOrd="0" presId="urn:microsoft.com/office/officeart/2005/8/layout/orgChart1"/>
    <dgm:cxn modelId="{63E72F6D-43A4-4A66-8800-858BBAB29BA9}" type="presParOf" srcId="{311EEB63-9247-487B-8A80-72EFAAB510FD}" destId="{79DE9C00-E057-45A8-9647-DC36CDD82774}" srcOrd="1" destOrd="0" presId="urn:microsoft.com/office/officeart/2005/8/layout/orgChart1"/>
    <dgm:cxn modelId="{0BD263AF-84CD-4EF0-886B-AFADAFAE81C9}" type="presParOf" srcId="{F73D7DA8-B86B-4CAF-845D-03D8D14CED8D}" destId="{21EEC206-20F3-45A9-A7AE-5C818A401D5D}" srcOrd="1" destOrd="0" presId="urn:microsoft.com/office/officeart/2005/8/layout/orgChart1"/>
    <dgm:cxn modelId="{5DCE331B-903B-4F6D-A531-477FEE83B960}" type="presParOf" srcId="{F73D7DA8-B86B-4CAF-845D-03D8D14CED8D}" destId="{FDC4A46A-EEDB-431A-8AF5-309FD88E4670}" srcOrd="2" destOrd="0" presId="urn:microsoft.com/office/officeart/2005/8/layout/orgChart1"/>
    <dgm:cxn modelId="{DBD743CF-B62D-4C4A-82D8-AAEA5F318E73}" type="presParOf" srcId="{9AA94DBA-070E-4A7F-AF9B-3C1D2E903224}" destId="{C9CCBD8E-4E2F-4E2A-A35E-CAF441E5433B}" srcOrd="4" destOrd="0" presId="urn:microsoft.com/office/officeart/2005/8/layout/orgChart1"/>
    <dgm:cxn modelId="{FE350A24-322A-4026-AE3B-02411C1362EE}" type="presParOf" srcId="{9AA94DBA-070E-4A7F-AF9B-3C1D2E903224}" destId="{67D4721C-6AB0-4B5D-8D52-D744039520C8}" srcOrd="5" destOrd="0" presId="urn:microsoft.com/office/officeart/2005/8/layout/orgChart1"/>
    <dgm:cxn modelId="{19FA8A7E-BFBD-4675-9A81-2721D5E07412}" type="presParOf" srcId="{67D4721C-6AB0-4B5D-8D52-D744039520C8}" destId="{2067BB45-B297-4E58-8C9B-8B33CA62C880}" srcOrd="0" destOrd="0" presId="urn:microsoft.com/office/officeart/2005/8/layout/orgChart1"/>
    <dgm:cxn modelId="{C0975E1E-0562-4B35-AA3A-A31881915523}" type="presParOf" srcId="{2067BB45-B297-4E58-8C9B-8B33CA62C880}" destId="{FBE1A1F2-1303-43D4-BFF7-3F1E7F742AD6}" srcOrd="0" destOrd="0" presId="urn:microsoft.com/office/officeart/2005/8/layout/orgChart1"/>
    <dgm:cxn modelId="{FEA32295-BED0-4838-A7DC-84A025C050E9}" type="presParOf" srcId="{2067BB45-B297-4E58-8C9B-8B33CA62C880}" destId="{846E4E63-A129-4827-8802-161EE55B553C}" srcOrd="1" destOrd="0" presId="urn:microsoft.com/office/officeart/2005/8/layout/orgChart1"/>
    <dgm:cxn modelId="{898337EF-5F70-4611-B534-9BB68F038F96}" type="presParOf" srcId="{67D4721C-6AB0-4B5D-8D52-D744039520C8}" destId="{03D40028-2404-4450-B1D7-32F416CBA96E}" srcOrd="1" destOrd="0" presId="urn:microsoft.com/office/officeart/2005/8/layout/orgChart1"/>
    <dgm:cxn modelId="{A016185F-2153-4CD7-929B-35BB7A1195A9}" type="presParOf" srcId="{67D4721C-6AB0-4B5D-8D52-D744039520C8}" destId="{29508CF3-20A3-49BB-BDCF-FE4F7A5CE896}" srcOrd="2" destOrd="0" presId="urn:microsoft.com/office/officeart/2005/8/layout/orgChart1"/>
    <dgm:cxn modelId="{51C7B037-B187-4740-920D-36CE8DF4F441}" type="presParOf" srcId="{EC265A95-AD81-4F70-9412-520C4A823D10}" destId="{90DE7908-0031-4B83-AF48-73A9F2E45197}" srcOrd="2" destOrd="0" presId="urn:microsoft.com/office/officeart/2005/8/layout/orgChart1"/>
    <dgm:cxn modelId="{7D92152A-454F-47F5-8BD8-6456AE80F6F0}" type="presParOf" srcId="{90DE7908-0031-4B83-AF48-73A9F2E45197}" destId="{1E2A1847-36C3-470D-AFE7-496081720439}" srcOrd="0" destOrd="0" presId="urn:microsoft.com/office/officeart/2005/8/layout/orgChart1"/>
    <dgm:cxn modelId="{91388DE8-44FC-4808-B419-8CCC2A027AAC}" type="presParOf" srcId="{90DE7908-0031-4B83-AF48-73A9F2E45197}" destId="{13A0BC4E-1AB3-4E0B-9550-79590DB1B310}" srcOrd="1" destOrd="0" presId="urn:microsoft.com/office/officeart/2005/8/layout/orgChart1"/>
    <dgm:cxn modelId="{8C0322C7-AB3A-4740-9304-E2ACCB0FD5CC}" type="presParOf" srcId="{13A0BC4E-1AB3-4E0B-9550-79590DB1B310}" destId="{C15B695A-6323-4F86-A8FF-32FED7C12628}" srcOrd="0" destOrd="0" presId="urn:microsoft.com/office/officeart/2005/8/layout/orgChart1"/>
    <dgm:cxn modelId="{A65D6CE1-FF81-452D-B1CB-26E80B14D329}" type="presParOf" srcId="{C15B695A-6323-4F86-A8FF-32FED7C12628}" destId="{50AFB2C8-5562-47D9-93D6-44DCC01938F1}" srcOrd="0" destOrd="0" presId="urn:microsoft.com/office/officeart/2005/8/layout/orgChart1"/>
    <dgm:cxn modelId="{7FF32ED2-9B09-4352-985B-00320942EE23}" type="presParOf" srcId="{C15B695A-6323-4F86-A8FF-32FED7C12628}" destId="{2BC3F0C4-5030-446D-95BF-2741011A638C}" srcOrd="1" destOrd="0" presId="urn:microsoft.com/office/officeart/2005/8/layout/orgChart1"/>
    <dgm:cxn modelId="{DF9546A4-DB2A-4618-A63E-26E949171F28}" type="presParOf" srcId="{13A0BC4E-1AB3-4E0B-9550-79590DB1B310}" destId="{7DC0BA3E-8C63-449D-820C-1DA2CE5C42EA}" srcOrd="1" destOrd="0" presId="urn:microsoft.com/office/officeart/2005/8/layout/orgChart1"/>
    <dgm:cxn modelId="{CFE1835D-EEB2-4739-90EF-2C95B5626BE9}" type="presParOf" srcId="{13A0BC4E-1AB3-4E0B-9550-79590DB1B310}" destId="{8A3CF0EF-078F-4B23-A401-AB655DD8034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2A1847-36C3-470D-AFE7-496081720439}">
      <dsp:nvSpPr>
        <dsp:cNvPr id="0" name=""/>
        <dsp:cNvSpPr/>
      </dsp:nvSpPr>
      <dsp:spPr>
        <a:xfrm>
          <a:off x="4110113" y="1073247"/>
          <a:ext cx="199618" cy="966734"/>
        </a:xfrm>
        <a:custGeom>
          <a:avLst/>
          <a:gdLst/>
          <a:ahLst/>
          <a:cxnLst/>
          <a:rect l="0" t="0" r="0" b="0"/>
          <a:pathLst>
            <a:path>
              <a:moveTo>
                <a:pt x="199618" y="0"/>
              </a:moveTo>
              <a:lnTo>
                <a:pt x="199618" y="966734"/>
              </a:lnTo>
              <a:lnTo>
                <a:pt x="0" y="966734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CBD8E-4E2F-4E2A-A35E-CAF441E5433B}">
      <dsp:nvSpPr>
        <dsp:cNvPr id="0" name=""/>
        <dsp:cNvSpPr/>
      </dsp:nvSpPr>
      <dsp:spPr>
        <a:xfrm>
          <a:off x="4309732" y="1073247"/>
          <a:ext cx="2382593" cy="1933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3851"/>
              </a:lnTo>
              <a:lnTo>
                <a:pt x="2382593" y="1733851"/>
              </a:lnTo>
              <a:lnTo>
                <a:pt x="2382593" y="1933469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90DD73-16E3-49A5-BD68-4C18FDE10348}">
      <dsp:nvSpPr>
        <dsp:cNvPr id="0" name=""/>
        <dsp:cNvSpPr/>
      </dsp:nvSpPr>
      <dsp:spPr>
        <a:xfrm>
          <a:off x="3949192" y="1073247"/>
          <a:ext cx="360540" cy="1933469"/>
        </a:xfrm>
        <a:custGeom>
          <a:avLst/>
          <a:gdLst/>
          <a:ahLst/>
          <a:cxnLst/>
          <a:rect l="0" t="0" r="0" b="0"/>
          <a:pathLst>
            <a:path>
              <a:moveTo>
                <a:pt x="360540" y="0"/>
              </a:moveTo>
              <a:lnTo>
                <a:pt x="360540" y="1733851"/>
              </a:lnTo>
              <a:lnTo>
                <a:pt x="0" y="1733851"/>
              </a:lnTo>
              <a:lnTo>
                <a:pt x="0" y="1933469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8BDBDC-0F0E-4748-B433-BC0649CBDE2E}">
      <dsp:nvSpPr>
        <dsp:cNvPr id="0" name=""/>
        <dsp:cNvSpPr/>
      </dsp:nvSpPr>
      <dsp:spPr>
        <a:xfrm>
          <a:off x="1566599" y="1073247"/>
          <a:ext cx="2743133" cy="1933469"/>
        </a:xfrm>
        <a:custGeom>
          <a:avLst/>
          <a:gdLst/>
          <a:ahLst/>
          <a:cxnLst/>
          <a:rect l="0" t="0" r="0" b="0"/>
          <a:pathLst>
            <a:path>
              <a:moveTo>
                <a:pt x="2743133" y="0"/>
              </a:moveTo>
              <a:lnTo>
                <a:pt x="2743133" y="1733851"/>
              </a:lnTo>
              <a:lnTo>
                <a:pt x="0" y="1733851"/>
              </a:lnTo>
              <a:lnTo>
                <a:pt x="0" y="1933469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F41F3-5E3C-4D4D-ABB0-D3FCFAB15F85}">
      <dsp:nvSpPr>
        <dsp:cNvPr id="0" name=""/>
        <dsp:cNvSpPr/>
      </dsp:nvSpPr>
      <dsp:spPr>
        <a:xfrm>
          <a:off x="2152318" y="2159"/>
          <a:ext cx="4314827" cy="1071088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Элементы риска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2152318" y="2159"/>
        <a:ext cx="4314827" cy="1071088"/>
      </dsp:txXfrm>
    </dsp:sp>
    <dsp:sp modelId="{A3F2C7B7-E197-4F6C-89BD-F1B4F32C0DFF}">
      <dsp:nvSpPr>
        <dsp:cNvPr id="0" name=""/>
        <dsp:cNvSpPr/>
      </dsp:nvSpPr>
      <dsp:spPr>
        <a:xfrm>
          <a:off x="588989" y="3006717"/>
          <a:ext cx="1955218" cy="1155574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Calibri" pitchFamily="34" charset="0"/>
              <a:ea typeface="Times New Roman"/>
              <a:cs typeface="Times New Roman"/>
            </a:rPr>
            <a:t>вероятность достижения желаемого результата</a:t>
          </a:r>
          <a:endParaRPr lang="ru-RU" sz="2000" kern="1200" dirty="0">
            <a:latin typeface="Calibri" pitchFamily="34" charset="0"/>
          </a:endParaRPr>
        </a:p>
      </dsp:txBody>
      <dsp:txXfrm>
        <a:off x="588989" y="3006717"/>
        <a:ext cx="1955218" cy="1155574"/>
      </dsp:txXfrm>
    </dsp:sp>
    <dsp:sp modelId="{86DB7ADF-E670-45E1-9CD3-36EEB14998F7}">
      <dsp:nvSpPr>
        <dsp:cNvPr id="0" name=""/>
        <dsp:cNvSpPr/>
      </dsp:nvSpPr>
      <dsp:spPr>
        <a:xfrm>
          <a:off x="2943446" y="3006717"/>
          <a:ext cx="2011492" cy="1491827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Calibri" pitchFamily="34" charset="0"/>
              <a:ea typeface="Times New Roman"/>
              <a:cs typeface="Times New Roman"/>
            </a:rPr>
            <a:t>отсутствие уверенности в достижении поставленной цели</a:t>
          </a:r>
          <a:endParaRPr lang="ru-RU" sz="2000" kern="1200" dirty="0">
            <a:latin typeface="Calibri" pitchFamily="34" charset="0"/>
          </a:endParaRPr>
        </a:p>
      </dsp:txBody>
      <dsp:txXfrm>
        <a:off x="2943446" y="3006717"/>
        <a:ext cx="2011492" cy="1491827"/>
      </dsp:txXfrm>
    </dsp:sp>
    <dsp:sp modelId="{FBE1A1F2-1303-43D4-BFF7-3F1E7F742AD6}">
      <dsp:nvSpPr>
        <dsp:cNvPr id="0" name=""/>
        <dsp:cNvSpPr/>
      </dsp:nvSpPr>
      <dsp:spPr>
        <a:xfrm>
          <a:off x="5354176" y="3006717"/>
          <a:ext cx="2676299" cy="2535738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Calibri" pitchFamily="34" charset="0"/>
              <a:ea typeface="Times New Roman"/>
              <a:cs typeface="Times New Roman"/>
            </a:rPr>
            <a:t>возможность материальных, нравственных и др. потерь, связанных с осуществлением выбранной в условиях неопределенности альтернативы</a:t>
          </a:r>
          <a:endParaRPr lang="ru-RU" sz="2000" kern="1200" dirty="0">
            <a:latin typeface="Calibri" pitchFamily="34" charset="0"/>
          </a:endParaRPr>
        </a:p>
      </dsp:txBody>
      <dsp:txXfrm>
        <a:off x="5354176" y="3006717"/>
        <a:ext cx="2676299" cy="2535738"/>
      </dsp:txXfrm>
    </dsp:sp>
    <dsp:sp modelId="{50AFB2C8-5562-47D9-93D6-44DCC01938F1}">
      <dsp:nvSpPr>
        <dsp:cNvPr id="0" name=""/>
        <dsp:cNvSpPr/>
      </dsp:nvSpPr>
      <dsp:spPr>
        <a:xfrm>
          <a:off x="538476" y="1472485"/>
          <a:ext cx="3571636" cy="1134994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+mn-lt"/>
              <a:ea typeface="Times New Roman"/>
              <a:cs typeface="Courier New" pitchFamily="49" charset="0"/>
            </a:rPr>
            <a:t>возможность отклонения от предполагаемой цели, ради которой осуществлялась выбранная альтернатива</a:t>
          </a:r>
          <a:endParaRPr lang="ru-RU" sz="2000" kern="1200" dirty="0">
            <a:latin typeface="+mn-lt"/>
            <a:cs typeface="Courier New" pitchFamily="49" charset="0"/>
          </a:endParaRPr>
        </a:p>
      </dsp:txBody>
      <dsp:txXfrm>
        <a:off x="538476" y="1472485"/>
        <a:ext cx="3571636" cy="1134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B6F18-9077-452F-A466-B87A46B39A08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B228F-4F81-4E89-9CAF-04E72C601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45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 финансовым риском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предприятия понимается вероятность возникновения неблагоприятных финансовых последствий в форме потери дохода и капитала в ситуации неопределенности условий осуществления его финансовой деятельности.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B228F-4F81-4E89-9CAF-04E72C6015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15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786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42EB-3A5D-4D9A-B023-D3507D1F160E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71245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67491"/>
            <a:ext cx="5888918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7" y="1052737"/>
            <a:ext cx="2808312" cy="18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47664" y="5301208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Тема </a:t>
            </a:r>
            <a:r>
              <a:rPr lang="ru-RU" sz="2400" dirty="0" smtClean="0"/>
              <a:t>14. </a:t>
            </a:r>
            <a:r>
              <a:rPr lang="ru-RU" sz="2400" dirty="0"/>
              <a:t>Управление рисками портфеля активов.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07704" y="2927838"/>
            <a:ext cx="52565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Кафедра: «ФИНАНСЫ И УЧЕТ»</a:t>
            </a:r>
            <a:b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Дисциплина: </a:t>
            </a: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«Финансовый менеджмент (продвинутый курс)»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/>
            </a:r>
            <a:b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Преподаватель: д.э.н., доцент </a:t>
            </a: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Сагиева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Римма </a:t>
            </a:r>
            <a:r>
              <a:rPr kumimoji="0" lang="ru-RU" sz="2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Калымбековна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976176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Ожидаемый доход =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Безрисковая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 + Бета х (Надбавка за рыночный риск)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100975"/>
              </p:ext>
            </p:extLst>
          </p:nvPr>
        </p:nvGraphicFramePr>
        <p:xfrm>
          <a:off x="1475656" y="1844824"/>
          <a:ext cx="6192688" cy="41165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7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0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768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бета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он означает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ЦБ не зависит от состояния рынка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ЦБ реагирует только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половиной стоимости на изменения РЦБ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ЦБ реагирует полностью на изменения рынка ЦБ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ЦБ вдвойне реагирует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изменения рынка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31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366433" y="309279"/>
            <a:ext cx="6884894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437029" y="1606456"/>
            <a:ext cx="8706968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366432" y="309280"/>
            <a:ext cx="83405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21222" y="2985796"/>
            <a:ext cx="8581557" cy="11943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15"/>
          <p:cNvCxnSpPr/>
          <p:nvPr/>
        </p:nvCxnSpPr>
        <p:spPr>
          <a:xfrm>
            <a:off x="339059" y="81752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8446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107504" y="315884"/>
            <a:ext cx="8712967" cy="62814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План лекции: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1.Основные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понятия и классификация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риска портфеля финансовых активов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Методы количественной оценки риска и принципы управления риском портфеля </a:t>
            </a:r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лекции: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умение применять методами управления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рисками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портфеля финансовых активов</a:t>
            </a: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Результаты: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формирование профессиональных компетенций  в сфере управления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рисками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портфеля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финансовых активов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http://www.kazna.info/images/stories/articles/riski-kotorye-svyazany-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941168"/>
            <a:ext cx="2123728" cy="160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885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17775492"/>
              </p:ext>
            </p:extLst>
          </p:nvPr>
        </p:nvGraphicFramePr>
        <p:xfrm>
          <a:off x="179512" y="980728"/>
          <a:ext cx="856895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https://gracher.de/sites/default/files/igv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772816"/>
            <a:ext cx="2099623" cy="1523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kazna.info/images/stories/articles/riski-kotorye-svyazany-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013176"/>
            <a:ext cx="2408312" cy="160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9241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1.Основные понятия и классификация риска портфеля финансовых активов</a:t>
            </a:r>
          </a:p>
        </p:txBody>
      </p:sp>
    </p:spTree>
    <p:extLst>
      <p:ext uri="{BB962C8B-B14F-4D97-AF65-F5344CB8AC3E}">
        <p14:creationId xmlns:p14="http://schemas.microsoft.com/office/powerpoint/2010/main" val="207951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инвестиционных рисков</a:t>
            </a:r>
            <a:endParaRPr lang="ru-RU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691680" y="806450"/>
            <a:ext cx="1789856" cy="5040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364088" y="806450"/>
            <a:ext cx="1656184" cy="5040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57200" y="1368524"/>
            <a:ext cx="3549080" cy="76433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Систематический (рыночный) риск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6056" y="1368524"/>
            <a:ext cx="3250704" cy="76433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Несистематический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611560" y="2132856"/>
            <a:ext cx="0" cy="41764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609600" y="2456055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09600" y="5153265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18468" y="5726732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11560" y="6293519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259632" y="6046229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59632" y="5518640"/>
            <a:ext cx="2899048" cy="37518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инфляционный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59632" y="4963429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ликвидности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76406" y="2258624"/>
            <a:ext cx="3665500" cy="40741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риски по сегментам рынка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961405" y="2666039"/>
            <a:ext cx="0" cy="193734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961405" y="2914066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961405" y="3321173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1311250" y="2756364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312961" y="3174188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311250" y="3602527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фондовый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970477" y="3789040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970477" y="4212082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1311250" y="4008529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309966" y="4399830"/>
            <a:ext cx="7150465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рынка производных финансовых инструментов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9" name="Прямая со стрелкой 48"/>
          <p:cNvCxnSpPr/>
          <p:nvPr/>
        </p:nvCxnSpPr>
        <p:spPr>
          <a:xfrm>
            <a:off x="942504" y="4603383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334893" y="2132856"/>
            <a:ext cx="15876" cy="157109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5364088" y="2456055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5693754" y="2257561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отраслевой риск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5364088" y="2907908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5669634" y="2704773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деловой риск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706530" y="3109101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ликвидности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706530" y="3500402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кредитный риск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0" name="Прямая со стрелкой 59"/>
          <p:cNvCxnSpPr/>
          <p:nvPr/>
        </p:nvCxnSpPr>
        <p:spPr>
          <a:xfrm>
            <a:off x="5364088" y="3312654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5364087" y="3703955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8686800" y="1615723"/>
            <a:ext cx="0" cy="41764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flipH="1">
            <a:off x="8326760" y="1615723"/>
            <a:ext cx="36004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H="1" flipV="1">
            <a:off x="7884368" y="5370536"/>
            <a:ext cx="802432" cy="3561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flipH="1">
            <a:off x="7834536" y="5739314"/>
            <a:ext cx="852263" cy="1911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Овал 71"/>
          <p:cNvSpPr/>
          <p:nvPr/>
        </p:nvSpPr>
        <p:spPr>
          <a:xfrm>
            <a:off x="4755147" y="4851683"/>
            <a:ext cx="3129220" cy="803653"/>
          </a:xfrm>
          <a:prstGeom prst="ellips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долгосрочного отзыва</a:t>
            </a:r>
            <a:endParaRPr lang="ru-RU" sz="2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Овал 73"/>
          <p:cNvSpPr/>
          <p:nvPr/>
        </p:nvSpPr>
        <p:spPr>
          <a:xfrm>
            <a:off x="4927122" y="5795168"/>
            <a:ext cx="3240087" cy="803653"/>
          </a:xfrm>
          <a:prstGeom prst="ellips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реинвестиционный</a:t>
            </a:r>
            <a:r>
              <a:rPr lang="ru-RU" sz="2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риск</a:t>
            </a:r>
            <a:endParaRPr lang="ru-RU" sz="2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82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Методы количественной оценки риска и принципы управления риском портфеля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Дисперсией называется сумма квадратов отклонений случайной величины от среднего значения:</a:t>
                </a:r>
              </a:p>
              <a:p>
                <a:pPr marL="0" indent="0" algn="ctr">
                  <a:buNone/>
                </a:pPr>
                <a:endParaRPr lang="ru-RU" sz="2400" dirty="0" smtClean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ru-RU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ru-RU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дисперсия актива;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 фактическая доходность в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-м периоде;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средняя доходность актива;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количество наблюдений.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111" t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http://invest.fobirgroup.ru/wp-content/uploads/2016/02/otvetstvennost-IP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269" y="4653136"/>
            <a:ext cx="2729830" cy="1883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7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ru-RU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Дисперсия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всего портфеля рассчитывается по следующей формуле:</a:t>
                </a:r>
              </a:p>
              <a:p>
                <a:pPr marL="0" indent="0" algn="ctr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𝑉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𝑙</m:t>
                          </m:r>
                        </m:sub>
                        <m:sup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𝑗𝑘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𝑗𝑘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ковариация курсов отдельных ценных бумаг (или цен определенных финансовых активов);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доля отдельного актива в портфеле;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риск отдельного актива.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  <a:blipFill rotWithShape="1">
                <a:blip r:embed="rId2" cstate="print"/>
                <a:stretch>
                  <a:fillRect l="-1111" t="-9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https://fxfinpro.com/images/posts/136841/2riski-v-inves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612290"/>
            <a:ext cx="2831232" cy="2123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447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Математически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описывается следующим образом:</a:t>
                </a:r>
              </a:p>
              <a:p>
                <a:pPr marL="0" indent="0" algn="ctr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subSup"/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=2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𝑃𝑉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∗</m:t>
                                  </m:r>
                                  <m:sSub>
                                    <m:sSubPr>
                                      <m:ctrlP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𝑃𝑉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𝑃𝑉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текущая стоимость будущих платежей;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период поступления;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количество периодов.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  <a:blipFill rotWithShape="0">
                <a:blip r:embed="rId2" cstate="print"/>
                <a:stretch>
                  <a:fillRect l="-1111" t="-9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https://st.depositphotos.com/1229718/2997/i/950/depositphotos_29970059-stock-photo-risk-solution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380220"/>
            <a:ext cx="3970784" cy="2145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396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Следующим шагом развития основанного на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подхода к оценке риска стало введение показателя модифицированной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основе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Маколею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𝑀𝐷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𝑌𝑇𝑀</m:t>
                          </m:r>
                        </m:den>
                      </m:f>
                    </m:oMath>
                  </m:oMathPara>
                </a14:m>
                <a:endParaRPr lang="en-US" sz="4000" b="0" dirty="0" smtClean="0"/>
              </a:p>
              <a:p>
                <a:pPr marL="0" indent="0" algn="ctr">
                  <a:buNone/>
                </a:pPr>
                <a:endParaRPr lang="en-US" sz="2400" dirty="0" smtClean="0"/>
              </a:p>
              <a:p>
                <a:pPr marL="0" indent="0" algn="just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𝑌𝑇𝑀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доходность к погашению.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0">
                <a:blip r:embed="rId2" cstate="print"/>
                <a:stretch>
                  <a:fillRect l="-1111" t="-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s://d2gg9evh47fn9z.cloudfront.net/800px_COLOURBOX318345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61048"/>
            <a:ext cx="2771527" cy="2771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0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Под моделью оценки основных средств понимается взаимосвязь между ожидаемой стоимостью акции (или требуемым доходом) и ее </a:t>
                </a:r>
                <a:r>
                  <a:rPr lang="ru-RU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коэффициентом бета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𝑟𝑚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𝑟𝑓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𝒓𝒋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ожидаемый (или требуемый) доход на акцию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𝑟𝑓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безрисковая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ставка по акциям, такая как казначейский вексель;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𝑟𝑚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ожидаемый доход от портфеля рыночных ЦБ;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бета, коэффициент систематического (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недиверсифицируемого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неконтролируемого) риска.</a:t>
                </a: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  <a:blipFill rotWithShape="1">
                <a:blip r:embed="rId2" cstate="print"/>
                <a:stretch>
                  <a:fillRect l="-1111" t="-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2" name="Picture 4" descr="http://venture-biz.ru/images/stories/deyatelnost/venchurnyy-biznes/venchurnyy-biznes-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549230"/>
            <a:ext cx="1463080" cy="1097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gracher.de/sites/default/files/igv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1296144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33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387</Words>
  <Application>Microsoft Office PowerPoint</Application>
  <PresentationFormat>Экран (4:3)</PresentationFormat>
  <Paragraphs>86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Calibri</vt:lpstr>
      <vt:lpstr>Cambria Math</vt:lpstr>
      <vt:lpstr>Courier New</vt:lpstr>
      <vt:lpstr>Times New Roman</vt:lpstr>
      <vt:lpstr>Тема Office</vt:lpstr>
      <vt:lpstr>1_Office Theme</vt:lpstr>
      <vt:lpstr>Презентация PowerPoint</vt:lpstr>
      <vt:lpstr>Презентация PowerPoint</vt:lpstr>
      <vt:lpstr>Презентация PowerPoint</vt:lpstr>
      <vt:lpstr>Классификация инвестиционных рисков</vt:lpstr>
      <vt:lpstr>2. Методы количественной оценки риска и принципы управления риском портфеля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</dc:title>
  <dc:creator>Акмарал</dc:creator>
  <cp:lastModifiedBy>Image&amp;Matros ®</cp:lastModifiedBy>
  <cp:revision>163</cp:revision>
  <dcterms:created xsi:type="dcterms:W3CDTF">2017-11-25T15:07:27Z</dcterms:created>
  <dcterms:modified xsi:type="dcterms:W3CDTF">2023-10-12T04:30:16Z</dcterms:modified>
</cp:coreProperties>
</file>